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950075" cy="9236075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A5"/>
    <a:srgbClr val="FF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6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6AEA8-06B2-497E-A1AE-E0DBBEBA542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ABD9E-0C03-4CAB-94A8-103A62C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ABD9E-0C03-4CAB-94A8-103A62CD7D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1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5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0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7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1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DE14-6150-43B9-BADE-0628A6E300C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42519600" cy="499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04900"/>
            <a:ext cx="4429158" cy="43891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248400" y="1104900"/>
            <a:ext cx="0" cy="438912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77000"/>
            <a:ext cx="43891200" cy="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05600" y="3810000"/>
            <a:ext cx="36042600" cy="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1600200"/>
            <a:ext cx="3566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Adobe Kaiti Std R" pitchFamily="18" charset="-128"/>
              </a:rPr>
              <a:t>[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Adobe Kaiti Std R" pitchFamily="18" charset="-128"/>
              </a:rPr>
              <a:t>Poster Title]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Adobe Kaiti Std R" pitchFamily="1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4687" y="4107240"/>
            <a:ext cx="3566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Adobe Kaiti Std R" pitchFamily="18" charset="-128"/>
              </a:rPr>
              <a:t>[Presenters Names &amp; Affiliations]</a:t>
            </a:r>
            <a:endParaRPr lang="en-US" sz="66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Adobe Kaiti Std R" pitchFamily="18" charset="-128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75855" y="7050881"/>
            <a:ext cx="11152909" cy="8587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HEADING 1 – move as needed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803564" y="14249400"/>
            <a:ext cx="11125200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HEADING 2 – move as needed 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258801" y="7078589"/>
            <a:ext cx="17678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HEADING 3 – move as needed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2266948" y="7038108"/>
            <a:ext cx="11007725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HEADING 4 – move as needed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2266948" y="20345400"/>
            <a:ext cx="11007725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HEADING 5 – move as needed</a:t>
            </a:r>
            <a:endParaRPr lang="en-US" altLang="en-US" sz="3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58380" y="15925800"/>
            <a:ext cx="11270384" cy="1478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3258801" y="8686800"/>
            <a:ext cx="17678400" cy="2202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32149473" y="8679872"/>
            <a:ext cx="11125200" cy="110178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2208210" y="21869400"/>
            <a:ext cx="11125200" cy="883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803564" y="8679872"/>
            <a:ext cx="11125200" cy="50361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Move as needed</a:t>
            </a:r>
            <a:endParaRPr lang="en-US" altLang="en-US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4"/>
          <a:stretch>
            <a:fillRect/>
          </a:stretch>
        </p:blipFill>
        <p:spPr>
          <a:xfrm>
            <a:off x="575253" y="31165800"/>
            <a:ext cx="14817147" cy="13668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400" y="31305200"/>
            <a:ext cx="7696200" cy="12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8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Kaiti Std R</vt:lpstr>
      <vt:lpstr>Arial</vt:lpstr>
      <vt:lpstr>Arial Narrow</vt:lpstr>
      <vt:lpstr>Calibri</vt:lpstr>
      <vt:lpstr>Times New Roman</vt:lpstr>
      <vt:lpstr>Office Theme</vt:lpstr>
      <vt:lpstr>PowerPoint Presentation</vt:lpstr>
    </vt:vector>
  </TitlesOfParts>
  <Company>UF, COE, Biomedical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Green,Sommer C</dc:creator>
  <cp:lastModifiedBy>Dean,James R</cp:lastModifiedBy>
  <cp:revision>12</cp:revision>
  <cp:lastPrinted>2013-09-13T15:22:50Z</cp:lastPrinted>
  <dcterms:created xsi:type="dcterms:W3CDTF">2013-09-13T14:41:03Z</dcterms:created>
  <dcterms:modified xsi:type="dcterms:W3CDTF">2019-05-10T15:12:44Z</dcterms:modified>
</cp:coreProperties>
</file>